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5" r:id="rId3"/>
  </p:sldMasterIdLst>
  <p:notesMasterIdLst>
    <p:notesMasterId r:id="rId5"/>
  </p:notesMasterIdLst>
  <p:handoutMasterIdLst>
    <p:handoutMasterId r:id="rId46"/>
  </p:handoutMasterIdLst>
  <p:sldIdLst>
    <p:sldId id="296" r:id="rId4"/>
    <p:sldId id="256" r:id="rId6"/>
    <p:sldId id="258" r:id="rId7"/>
    <p:sldId id="260" r:id="rId8"/>
    <p:sldId id="259"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57" r:id="rId45"/>
  </p:sldIdLst>
  <p:sldSz cx="9144000" cy="5143500"/>
  <p:notesSz cx="6858000" cy="9144000"/>
  <p:embeddedFontLst>
    <p:embeddedFont>
      <p:font typeface="Lexend Deca Black"/>
      <p:bold r:id="rId50"/>
    </p:embeddedFont>
    <p:embeddedFont>
      <p:font typeface="Sarabun" panose="00000500000000000000"/>
      <p:regular r:id="rId51"/>
    </p:embeddedFont>
    <p:embeddedFont>
      <p:font typeface="Google Sans Medium" panose="020B0603030502040203" charset="0"/>
      <p:regular r:id="rId52"/>
      <p:italic r:id="rId53"/>
    </p:embeddedFont>
    <p:embeddedFont>
      <p:font typeface="Montserrat"/>
      <p:regular r:id="rId54"/>
    </p:embeddedFont>
    <p:embeddedFont>
      <p:font typeface="Alata" panose="00000500000000000000"/>
      <p:regular r:id="rId55"/>
    </p:embeddedFont>
    <p:embeddedFont>
      <p:font typeface="PT Sans" panose="020B0503020203020204"/>
      <p:regular r:id="rId56"/>
    </p:embeddedFont>
    <p:embeddedFont>
      <p:font typeface="Proxima Nova Semibold" panose="02000506030000020004"/>
      <p:regular r:id="rId57"/>
    </p:embeddedFont>
    <p:embeddedFont>
      <p:font typeface="Proxima Nova" panose="02000506030000020004"/>
      <p:regular r:id="rId58"/>
    </p:embeddedFont>
    <p:embeddedFont>
      <p:font typeface="Segoe UI" panose="020B0502040204020203" charset="0"/>
      <p:regular r:id="rId59"/>
      <p:bold r:id="rId60"/>
      <p:italic r:id="rId61"/>
      <p:boldItalic r:id="rId62"/>
    </p:embeddedFont>
    <p:embeddedFont>
      <p:font typeface="Segoe UI Semibold" panose="020B0702040204020203" charset="0"/>
      <p:bold r:id="rId63"/>
    </p:embeddedFont>
    <p:embeddedFont>
      <p:font typeface="Google Sans" panose="020B0503030502040204" charset="0"/>
      <p:regular r:id="rId64"/>
      <p:bold r:id="rId65"/>
      <p:italic r:id="rId66"/>
      <p:boldItalic r:id="rId67"/>
    </p:embeddedFont>
    <p:embeddedFont>
      <p:font typeface="Aldhabi" panose="01000000000000000000" charset="0"/>
      <p:regular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7545"/>
    <a:srgbClr val="71627A"/>
    <a:srgbClr val="473A6E"/>
    <a:srgbClr val="FF5F21"/>
    <a:srgbClr val="87878D"/>
    <a:srgbClr val="606060"/>
    <a:srgbClr val="F8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123"/>
        <p:guide pos="2816"/>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8" Type="http://schemas.openxmlformats.org/officeDocument/2006/relationships/font" Target="fonts/font19.fntdata"/><Relationship Id="rId67" Type="http://schemas.openxmlformats.org/officeDocument/2006/relationships/font" Target="fonts/font18.fntdata"/><Relationship Id="rId66" Type="http://schemas.openxmlformats.org/officeDocument/2006/relationships/font" Target="fonts/font17.fntdata"/><Relationship Id="rId65" Type="http://schemas.openxmlformats.org/officeDocument/2006/relationships/font" Target="fonts/font16.fntdata"/><Relationship Id="rId64" Type="http://schemas.openxmlformats.org/officeDocument/2006/relationships/font" Target="fonts/font15.fntdata"/><Relationship Id="rId63" Type="http://schemas.openxmlformats.org/officeDocument/2006/relationships/font" Target="fonts/font14.fntdata"/><Relationship Id="rId62" Type="http://schemas.openxmlformats.org/officeDocument/2006/relationships/font" Target="fonts/font13.fntdata"/><Relationship Id="rId61" Type="http://schemas.openxmlformats.org/officeDocument/2006/relationships/font" Target="fonts/font12.fntdata"/><Relationship Id="rId60" Type="http://schemas.openxmlformats.org/officeDocument/2006/relationships/font" Target="fonts/font11.fntdata"/><Relationship Id="rId6" Type="http://schemas.openxmlformats.org/officeDocument/2006/relationships/slide" Target="slides/slide2.xml"/><Relationship Id="rId59" Type="http://schemas.openxmlformats.org/officeDocument/2006/relationships/font" Target="fonts/font10.fntdata"/><Relationship Id="rId58" Type="http://schemas.openxmlformats.org/officeDocument/2006/relationships/font" Target="fonts/font9.fntdata"/><Relationship Id="rId57" Type="http://schemas.openxmlformats.org/officeDocument/2006/relationships/font" Target="fonts/font8.fntdata"/><Relationship Id="rId56" Type="http://schemas.openxmlformats.org/officeDocument/2006/relationships/font" Target="fonts/font7.fntdata"/><Relationship Id="rId55" Type="http://schemas.openxmlformats.org/officeDocument/2006/relationships/font" Target="fonts/font6.fntdata"/><Relationship Id="rId54" Type="http://schemas.openxmlformats.org/officeDocument/2006/relationships/font" Target="fonts/font5.fntdata"/><Relationship Id="rId53" Type="http://schemas.openxmlformats.org/officeDocument/2006/relationships/font" Target="fonts/font4.fntdata"/><Relationship Id="rId52" Type="http://schemas.openxmlformats.org/officeDocument/2006/relationships/font" Target="fonts/font3.fntdata"/><Relationship Id="rId51" Type="http://schemas.openxmlformats.org/officeDocument/2006/relationships/font" Target="fonts/font2.fntdata"/><Relationship Id="rId50" Type="http://schemas.openxmlformats.org/officeDocument/2006/relationships/font" Target="fonts/font1.fntdata"/><Relationship Id="rId5" Type="http://schemas.openxmlformats.org/officeDocument/2006/relationships/notesMaster" Target="notesMasters/notesMaster1.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handoutMaster" Target="handoutMasters/handoutMaster1.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99f2f57a71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c1e0c81dba_0_2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0" name="Shape 490"/>
        <p:cNvGrpSpPr/>
        <p:nvPr/>
      </p:nvGrpSpPr>
      <p:grpSpPr>
        <a:xfrm>
          <a:off x="0" y="0"/>
          <a:ext cx="0" cy="0"/>
          <a:chOff x="0" y="0"/>
          <a:chExt cx="0" cy="0"/>
        </a:xfrm>
      </p:grpSpPr>
      <p:sp>
        <p:nvSpPr>
          <p:cNvPr id="491" name="Google Shape;491;g1c1e0c81dba_0_2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c1e0c81dba_0_4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1c1e0c81dba_0_6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c1e0c81dba_0_6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c1e0c81dba_0_6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8" name="Shape 638"/>
        <p:cNvGrpSpPr/>
        <p:nvPr/>
      </p:nvGrpSpPr>
      <p:grpSpPr>
        <a:xfrm>
          <a:off x="0" y="0"/>
          <a:ext cx="0" cy="0"/>
          <a:chOff x="0" y="0"/>
          <a:chExt cx="0" cy="0"/>
        </a:xfrm>
      </p:grpSpPr>
      <p:sp>
        <p:nvSpPr>
          <p:cNvPr id="639" name="Google Shape;639;g1c1e0c81db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0" name="Shape 670"/>
        <p:cNvGrpSpPr/>
        <p:nvPr/>
      </p:nvGrpSpPr>
      <p:grpSpPr>
        <a:xfrm>
          <a:off x="0" y="0"/>
          <a:ext cx="0" cy="0"/>
          <a:chOff x="0" y="0"/>
          <a:chExt cx="0" cy="0"/>
        </a:xfrm>
      </p:grpSpPr>
      <p:sp>
        <p:nvSpPr>
          <p:cNvPr id="671" name="Google Shape;671;g1c1e0c81db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 name="Shape 685"/>
        <p:cNvGrpSpPr/>
        <p:nvPr/>
      </p:nvGrpSpPr>
      <p:grpSpPr>
        <a:xfrm>
          <a:off x="0" y="0"/>
          <a:ext cx="0" cy="0"/>
          <a:chOff x="0" y="0"/>
          <a:chExt cx="0" cy="0"/>
        </a:xfrm>
      </p:grpSpPr>
      <p:sp>
        <p:nvSpPr>
          <p:cNvPr id="686" name="Google Shape;686;g1c1e0c81db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9" name="Shape 699"/>
        <p:cNvGrpSpPr/>
        <p:nvPr/>
      </p:nvGrpSpPr>
      <p:grpSpPr>
        <a:xfrm>
          <a:off x="0" y="0"/>
          <a:ext cx="0" cy="0"/>
          <a:chOff x="0" y="0"/>
          <a:chExt cx="0" cy="0"/>
        </a:xfrm>
      </p:grpSpPr>
      <p:sp>
        <p:nvSpPr>
          <p:cNvPr id="700" name="Google Shape;700;g1c1e0c81dba_0_9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0" name="Shape 730"/>
        <p:cNvGrpSpPr/>
        <p:nvPr/>
      </p:nvGrpSpPr>
      <p:grpSpPr>
        <a:xfrm>
          <a:off x="0" y="0"/>
          <a:ext cx="0" cy="0"/>
          <a:chOff x="0" y="0"/>
          <a:chExt cx="0" cy="0"/>
        </a:xfrm>
      </p:grpSpPr>
      <p:sp>
        <p:nvSpPr>
          <p:cNvPr id="731" name="Google Shape;731;g1c1e0c81dba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0" name="Shape 760"/>
        <p:cNvGrpSpPr/>
        <p:nvPr/>
      </p:nvGrpSpPr>
      <p:grpSpPr>
        <a:xfrm>
          <a:off x="0" y="0"/>
          <a:ext cx="0" cy="0"/>
          <a:chOff x="0" y="0"/>
          <a:chExt cx="0" cy="0"/>
        </a:xfrm>
      </p:grpSpPr>
      <p:sp>
        <p:nvSpPr>
          <p:cNvPr id="761" name="Google Shape;761;g1bfc6975492_0_90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1bfc6975492_0_90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2" name="Shape 772"/>
        <p:cNvGrpSpPr/>
        <p:nvPr/>
      </p:nvGrpSpPr>
      <p:grpSpPr>
        <a:xfrm>
          <a:off x="0" y="0"/>
          <a:ext cx="0" cy="0"/>
          <a:chOff x="0" y="0"/>
          <a:chExt cx="0" cy="0"/>
        </a:xfrm>
      </p:grpSpPr>
      <p:sp>
        <p:nvSpPr>
          <p:cNvPr id="773" name="Google Shape;773;g1bfc6975492_0_90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g1bfc6975492_0_90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6" name="Shape 806"/>
        <p:cNvGrpSpPr/>
        <p:nvPr/>
      </p:nvGrpSpPr>
      <p:grpSpPr>
        <a:xfrm>
          <a:off x="0" y="0"/>
          <a:ext cx="0" cy="0"/>
          <a:chOff x="0" y="0"/>
          <a:chExt cx="0" cy="0"/>
        </a:xfrm>
      </p:grpSpPr>
      <p:sp>
        <p:nvSpPr>
          <p:cNvPr id="807" name="Google Shape;807;g1bfc6975492_0_90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5" name="Shape 1145"/>
        <p:cNvGrpSpPr/>
        <p:nvPr/>
      </p:nvGrpSpPr>
      <p:grpSpPr>
        <a:xfrm>
          <a:off x="0" y="0"/>
          <a:ext cx="0" cy="0"/>
          <a:chOff x="0" y="0"/>
          <a:chExt cx="0" cy="0"/>
        </a:xfrm>
      </p:grpSpPr>
      <p:sp>
        <p:nvSpPr>
          <p:cNvPr id="1146" name="Google Shape;1146;g1bfc6975492_0_94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6" name="Shape 3346"/>
        <p:cNvGrpSpPr/>
        <p:nvPr/>
      </p:nvGrpSpPr>
      <p:grpSpPr>
        <a:xfrm>
          <a:off x="0" y="0"/>
          <a:ext cx="0" cy="0"/>
          <a:chOff x="0" y="0"/>
          <a:chExt cx="0" cy="0"/>
        </a:xfrm>
      </p:grpSpPr>
      <p:sp>
        <p:nvSpPr>
          <p:cNvPr id="3347" name="Google Shape;3347;g1bfc6975492_0_11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1bfc6975492_0_120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5" name="Shape 3935"/>
        <p:cNvGrpSpPr/>
        <p:nvPr/>
      </p:nvGrpSpPr>
      <p:grpSpPr>
        <a:xfrm>
          <a:off x="0" y="0"/>
          <a:ext cx="0" cy="0"/>
          <a:chOff x="0" y="0"/>
          <a:chExt cx="0" cy="0"/>
        </a:xfrm>
      </p:grpSpPr>
      <p:sp>
        <p:nvSpPr>
          <p:cNvPr id="3936" name="Google Shape;3936;g1bfc6975492_0_12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0" name="Shape 4340"/>
        <p:cNvGrpSpPr/>
        <p:nvPr/>
      </p:nvGrpSpPr>
      <p:grpSpPr>
        <a:xfrm>
          <a:off x="0" y="0"/>
          <a:ext cx="0" cy="0"/>
          <a:chOff x="0" y="0"/>
          <a:chExt cx="0" cy="0"/>
        </a:xfrm>
      </p:grpSpPr>
      <p:sp>
        <p:nvSpPr>
          <p:cNvPr id="4341" name="Google Shape;4341;g1bfc6975492_0_126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20" name="Shape 4720"/>
        <p:cNvGrpSpPr/>
        <p:nvPr/>
      </p:nvGrpSpPr>
      <p:grpSpPr>
        <a:xfrm>
          <a:off x="0" y="0"/>
          <a:ext cx="0" cy="0"/>
          <a:chOff x="0" y="0"/>
          <a:chExt cx="0" cy="0"/>
        </a:xfrm>
      </p:grpSpPr>
      <p:sp>
        <p:nvSpPr>
          <p:cNvPr id="4721" name="Google Shape;4721;g1bfc6975492_0_129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46" name="Shape 5146"/>
        <p:cNvGrpSpPr/>
        <p:nvPr/>
      </p:nvGrpSpPr>
      <p:grpSpPr>
        <a:xfrm>
          <a:off x="0" y="0"/>
          <a:ext cx="0" cy="0"/>
          <a:chOff x="0" y="0"/>
          <a:chExt cx="0" cy="0"/>
        </a:xfrm>
      </p:grpSpPr>
      <p:sp>
        <p:nvSpPr>
          <p:cNvPr id="5147" name="Google Shape;5147;g1bfc6975492_0_134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7" name="Shape 5507"/>
        <p:cNvGrpSpPr/>
        <p:nvPr/>
      </p:nvGrpSpPr>
      <p:grpSpPr>
        <a:xfrm>
          <a:off x="0" y="0"/>
          <a:ext cx="0" cy="0"/>
          <a:chOff x="0" y="0"/>
          <a:chExt cx="0" cy="0"/>
        </a:xfrm>
      </p:grpSpPr>
      <p:sp>
        <p:nvSpPr>
          <p:cNvPr id="5508" name="Google Shape;5508;g1bfc6975492_0_137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7" name="Shape 6017"/>
        <p:cNvGrpSpPr/>
        <p:nvPr/>
      </p:nvGrpSpPr>
      <p:grpSpPr>
        <a:xfrm>
          <a:off x="0" y="0"/>
          <a:ext cx="0" cy="0"/>
          <a:chOff x="0" y="0"/>
          <a:chExt cx="0" cy="0"/>
        </a:xfrm>
      </p:grpSpPr>
      <p:sp>
        <p:nvSpPr>
          <p:cNvPr id="6018" name="Google Shape;6018;g1bfc6975492_0_142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37" name="Shape 6637"/>
        <p:cNvGrpSpPr/>
        <p:nvPr/>
      </p:nvGrpSpPr>
      <p:grpSpPr>
        <a:xfrm>
          <a:off x="0" y="0"/>
          <a:ext cx="0" cy="0"/>
          <a:chOff x="0" y="0"/>
          <a:chExt cx="0" cy="0"/>
        </a:xfrm>
      </p:grpSpPr>
      <p:sp>
        <p:nvSpPr>
          <p:cNvPr id="6638" name="Google Shape;6638;g1bfc6975492_0_149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31" name="Shape 7231"/>
        <p:cNvGrpSpPr/>
        <p:nvPr/>
      </p:nvGrpSpPr>
      <p:grpSpPr>
        <a:xfrm>
          <a:off x="0" y="0"/>
          <a:ext cx="0" cy="0"/>
          <a:chOff x="0" y="0"/>
          <a:chExt cx="0" cy="0"/>
        </a:xfrm>
      </p:grpSpPr>
      <p:sp>
        <p:nvSpPr>
          <p:cNvPr id="7232" name="Google Shape;7232;g1bfc6975492_0_154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52" name="Shape 7552"/>
        <p:cNvGrpSpPr/>
        <p:nvPr/>
      </p:nvGrpSpPr>
      <p:grpSpPr>
        <a:xfrm>
          <a:off x="0" y="0"/>
          <a:ext cx="0" cy="0"/>
          <a:chOff x="0" y="0"/>
          <a:chExt cx="0" cy="0"/>
        </a:xfrm>
      </p:grpSpPr>
      <p:sp>
        <p:nvSpPr>
          <p:cNvPr id="7553" name="Google Shape;7553;g1bfc6975492_0_15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99f2f57a71_0_2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0" name="Shape 7860"/>
        <p:cNvGrpSpPr/>
        <p:nvPr/>
      </p:nvGrpSpPr>
      <p:grpSpPr>
        <a:xfrm>
          <a:off x="0" y="0"/>
          <a:ext cx="0" cy="0"/>
          <a:chOff x="0" y="0"/>
          <a:chExt cx="0" cy="0"/>
        </a:xfrm>
      </p:grpSpPr>
      <p:sp>
        <p:nvSpPr>
          <p:cNvPr id="7861" name="Google Shape;7861;g1bfc6975492_0_177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 name="Shape 293"/>
        <p:cNvGrpSpPr/>
        <p:nvPr/>
      </p:nvGrpSpPr>
      <p:grpSpPr>
        <a:xfrm>
          <a:off x="0" y="0"/>
          <a:ext cx="0" cy="0"/>
          <a:chOff x="0" y="0"/>
          <a:chExt cx="0" cy="0"/>
        </a:xfrm>
      </p:grpSpPr>
      <p:sp>
        <p:nvSpPr>
          <p:cNvPr id="294" name="Google Shape;294;g99f2f57a7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 name="Shape 328"/>
        <p:cNvGrpSpPr/>
        <p:nvPr/>
      </p:nvGrpSpPr>
      <p:grpSpPr>
        <a:xfrm>
          <a:off x="0" y="0"/>
          <a:ext cx="0" cy="0"/>
          <a:chOff x="0" y="0"/>
          <a:chExt cx="0" cy="0"/>
        </a:xfrm>
      </p:grpSpPr>
      <p:sp>
        <p:nvSpPr>
          <p:cNvPr id="329" name="Google Shape;329;g1c1e0c81dba_0_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bd6c00e730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0" name="Shape 420"/>
        <p:cNvGrpSpPr/>
        <p:nvPr/>
      </p:nvGrpSpPr>
      <p:grpSpPr>
        <a:xfrm>
          <a:off x="0" y="0"/>
          <a:ext cx="0" cy="0"/>
          <a:chOff x="0" y="0"/>
          <a:chExt cx="0" cy="0"/>
        </a:xfrm>
      </p:grpSpPr>
      <p:sp>
        <p:nvSpPr>
          <p:cNvPr id="421" name="Google Shape;421;g1c1e0c81dba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4"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 name="Google Shape;10;p2"/>
          <p:cNvSpPr txBox="1"/>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4" name="Shape 84"/>
        <p:cNvGrpSpPr/>
        <p:nvPr/>
      </p:nvGrpSpPr>
      <p:grpSpPr>
        <a:xfrm>
          <a:off x="0" y="0"/>
          <a:ext cx="0" cy="0"/>
          <a:chOff x="0" y="0"/>
          <a:chExt cx="0" cy="0"/>
        </a:xfrm>
      </p:grpSpPr>
      <p:sp>
        <p:nvSpPr>
          <p:cNvPr id="85" name="Google Shape;85;p11"/>
          <p:cNvSpPr txBox="1"/>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87" name="Google Shape;87;p1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98" name="Shape 98"/>
        <p:cNvGrpSpPr/>
        <p:nvPr/>
      </p:nvGrpSpPr>
      <p:grpSpPr>
        <a:xfrm>
          <a:off x="0" y="0"/>
          <a:ext cx="0" cy="0"/>
          <a:chOff x="0" y="0"/>
          <a:chExt cx="0" cy="0"/>
        </a:xfrm>
      </p:grpSpPr>
      <p:sp>
        <p:nvSpPr>
          <p:cNvPr id="99" name="Google Shape;99;p13"/>
          <p:cNvSpPr txBox="1"/>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4" name="Google Shape;104;p13"/>
          <p:cNvSpPr txBox="1"/>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7" name="Google Shape;107;p13"/>
          <p:cNvSpPr txBox="1"/>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8" name="Google Shape;108;p13"/>
          <p:cNvSpPr txBox="1"/>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9" name="Google Shape;109;p13"/>
          <p:cNvSpPr txBox="1"/>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0" name="Google Shape;110;p13"/>
          <p:cNvSpPr txBox="1"/>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1" name="Google Shape;111;p13"/>
          <p:cNvSpPr txBox="1"/>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2" name="Google Shape;112;p13"/>
          <p:cNvSpPr/>
          <p:nvPr/>
        </p:nvSpPr>
        <p:spPr>
          <a:xfrm>
            <a:off x="442852" y="-948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p:grpSpPr>
        <p:sp>
          <p:nvSpPr>
            <p:cNvPr id="114" name="Google Shape;114;p13"/>
            <p:cNvSpPr/>
            <p:nvPr/>
          </p:nvSpPr>
          <p:spPr>
            <a:xfrm rot="3977636">
              <a:off x="7533599" y="3653347"/>
              <a:ext cx="449204" cy="2528906"/>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8" name="Shape 118"/>
        <p:cNvGrpSpPr/>
        <p:nvPr/>
      </p:nvGrpSpPr>
      <p:grpSpPr>
        <a:xfrm>
          <a:off x="0" y="0"/>
          <a:ext cx="0" cy="0"/>
          <a:chOff x="0" y="0"/>
          <a:chExt cx="0" cy="0"/>
        </a:xfrm>
      </p:grpSpPr>
      <p:sp>
        <p:nvSpPr>
          <p:cNvPr id="119" name="Google Shape;119;p14"/>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0" name="Google Shape;120;p14"/>
          <p:cNvSpPr txBox="1"/>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30" name="Shape 130"/>
        <p:cNvGrpSpPr/>
        <p:nvPr/>
      </p:nvGrpSpPr>
      <p:grpSpPr>
        <a:xfrm>
          <a:off x="0" y="0"/>
          <a:ext cx="0" cy="0"/>
          <a:chOff x="0" y="0"/>
          <a:chExt cx="0" cy="0"/>
        </a:xfrm>
      </p:grpSpPr>
      <p:sp>
        <p:nvSpPr>
          <p:cNvPr id="131" name="Google Shape;131;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2" name="Google Shape;132;p15"/>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39" name="Shape 139"/>
        <p:cNvGrpSpPr/>
        <p:nvPr/>
      </p:nvGrpSpPr>
      <p:grpSpPr>
        <a:xfrm>
          <a:off x="0" y="0"/>
          <a:ext cx="0" cy="0"/>
          <a:chOff x="0" y="0"/>
          <a:chExt cx="0" cy="0"/>
        </a:xfrm>
      </p:grpSpPr>
      <p:sp>
        <p:nvSpPr>
          <p:cNvPr id="140" name="Google Shape;140;p16"/>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1" name="Google Shape;141;p16"/>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2" name="Google Shape;142;p16"/>
          <p:cNvSpPr/>
          <p:nvPr>
            <p:ph type="pic" idx="2"/>
          </p:nvPr>
        </p:nvSpPr>
        <p:spPr>
          <a:xfrm>
            <a:off x="720000" y="630000"/>
            <a:ext cx="2252100" cy="2252100"/>
          </a:xfrm>
          <a:prstGeom prst="rect">
            <a:avLst/>
          </a:prstGeom>
          <a:noFill/>
          <a:ln>
            <a:noFill/>
          </a:ln>
        </p:spPr>
      </p:sp>
      <p:sp>
        <p:nvSpPr>
          <p:cNvPr id="143" name="Google Shape;143;p16"/>
          <p:cNvSpPr/>
          <p:nvPr>
            <p:ph type="pic" idx="3"/>
          </p:nvPr>
        </p:nvSpPr>
        <p:spPr>
          <a:xfrm>
            <a:off x="720000" y="3102925"/>
            <a:ext cx="2252100" cy="1410600"/>
          </a:xfrm>
          <a:prstGeom prst="rect">
            <a:avLst/>
          </a:prstGeom>
          <a:noFill/>
          <a:ln>
            <a:noFill/>
          </a:ln>
        </p:spPr>
      </p:sp>
      <p:sp>
        <p:nvSpPr>
          <p:cNvPr id="144" name="Google Shape;144;p16"/>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49" name="Shape 149"/>
        <p:cNvGrpSpPr/>
        <p:nvPr/>
      </p:nvGrpSpPr>
      <p:grpSpPr>
        <a:xfrm>
          <a:off x="0" y="0"/>
          <a:ext cx="0" cy="0"/>
          <a:chOff x="0" y="0"/>
          <a:chExt cx="0" cy="0"/>
        </a:xfrm>
      </p:grpSpPr>
      <p:sp>
        <p:nvSpPr>
          <p:cNvPr id="150" name="Google Shape;150;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7"/>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58" name="Shape 158"/>
        <p:cNvGrpSpPr/>
        <p:nvPr/>
      </p:nvGrpSpPr>
      <p:grpSpPr>
        <a:xfrm>
          <a:off x="0" y="0"/>
          <a:ext cx="0" cy="0"/>
          <a:chOff x="0" y="0"/>
          <a:chExt cx="0" cy="0"/>
        </a:xfrm>
      </p:grpSpPr>
      <p:sp>
        <p:nvSpPr>
          <p:cNvPr id="159" name="Google Shape;159;p1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0" name="Google Shape;160;p18"/>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1" name="Google Shape;161;p18"/>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2" name="Google Shape;162;p18"/>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3" name="Google Shape;163;p18"/>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4" name="Google Shape;164;p18"/>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5" name="Google Shape;165;p18"/>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69" name="Shape 169"/>
        <p:cNvGrpSpPr/>
        <p:nvPr/>
      </p:nvGrpSpPr>
      <p:grpSpPr>
        <a:xfrm>
          <a:off x="0" y="0"/>
          <a:ext cx="0" cy="0"/>
          <a:chOff x="0" y="0"/>
          <a:chExt cx="0" cy="0"/>
        </a:xfrm>
      </p:grpSpPr>
      <p:sp>
        <p:nvSpPr>
          <p:cNvPr id="170" name="Google Shape;170;p19"/>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1" name="Google Shape;171;p19"/>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2" name="Google Shape;172;p19"/>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3" name="Google Shape;173;p19"/>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4" name="Google Shape;174;p19"/>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5" name="Google Shape;175;p19"/>
          <p:cNvSpPr txBox="1"/>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6" name="Google Shape;176;p19"/>
          <p:cNvSpPr txBox="1"/>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7" name="Google Shape;177;p19"/>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8" name="Google Shape;178;p19"/>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84" name="Shape 184"/>
        <p:cNvGrpSpPr/>
        <p:nvPr/>
      </p:nvGrpSpPr>
      <p:grpSpPr>
        <a:xfrm>
          <a:off x="0" y="0"/>
          <a:ext cx="0" cy="0"/>
          <a:chOff x="0" y="0"/>
          <a:chExt cx="0" cy="0"/>
        </a:xfrm>
      </p:grpSpPr>
      <p:sp>
        <p:nvSpPr>
          <p:cNvPr id="185" name="Google Shape;185;p20"/>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0"/>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 name="Google Shape;187;p20"/>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 name="Google Shape;188;p20"/>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9" name="Google Shape;189;p20"/>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 name="Google Shape;190;p20"/>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 name="Google Shape;191;p20"/>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2" name="Google Shape;192;p20"/>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3" name="Google Shape;193;p20"/>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4" name="Google Shape;194;p20"/>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5" name="Google Shape;195;p20"/>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6" name="Google Shape;196;p20"/>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7" name="Google Shape;197;p20"/>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8" name="Google Shape;198;p20"/>
          <p:cNvSpPr/>
          <p:nvPr/>
        </p:nvSpPr>
        <p:spPr>
          <a:xfrm flipH="1">
            <a:off x="8686623" y="-105385"/>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0"/>
          <p:cNvSpPr/>
          <p:nvPr/>
        </p:nvSpPr>
        <p:spPr>
          <a:xfrm rot="-6300501" flipH="1">
            <a:off x="7939785" y="-852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4" name="Google Shape;204;p20"/>
          <p:cNvSpPr/>
          <p:nvPr/>
        </p:nvSpPr>
        <p:spPr>
          <a:xfrm rot="-714933" flipH="1">
            <a:off x="-1115475" y="3073337"/>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0" name="Google Shape;20;p3"/>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205" name="Shape 205"/>
        <p:cNvGrpSpPr/>
        <p:nvPr/>
      </p:nvGrpSpPr>
      <p:grpSpPr>
        <a:xfrm>
          <a:off x="0" y="0"/>
          <a:ext cx="0" cy="0"/>
          <a:chOff x="0" y="0"/>
          <a:chExt cx="0" cy="0"/>
        </a:xfrm>
      </p:grpSpPr>
      <p:sp>
        <p:nvSpPr>
          <p:cNvPr id="206" name="Google Shape;206;p21"/>
          <p:cNvSpPr txBox="1"/>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08" name="Google Shape;208;p21"/>
          <p:cNvSpPr txBox="1"/>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0" name="Google Shape;210;p21"/>
          <p:cNvSpPr txBox="1"/>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221" name="Shape 221"/>
        <p:cNvGrpSpPr/>
        <p:nvPr/>
      </p:nvGrpSpPr>
      <p:grpSpPr>
        <a:xfrm>
          <a:off x="0" y="0"/>
          <a:ext cx="0" cy="0"/>
          <a:chOff x="0" y="0"/>
          <a:chExt cx="0" cy="0"/>
        </a:xfrm>
      </p:grpSpPr>
      <p:sp>
        <p:nvSpPr>
          <p:cNvPr id="222" name="Google Shape;22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228" name="Shape 228"/>
        <p:cNvGrpSpPr/>
        <p:nvPr/>
      </p:nvGrpSpPr>
      <p:grpSpPr>
        <a:xfrm>
          <a:off x="0" y="0"/>
          <a:ext cx="0" cy="0"/>
          <a:chOff x="0" y="0"/>
          <a:chExt cx="0" cy="0"/>
        </a:xfrm>
      </p:grpSpPr>
      <p:sp>
        <p:nvSpPr>
          <p:cNvPr id="229" name="Google Shape;229;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235" name="Shape 235"/>
        <p:cNvGrpSpPr/>
        <p:nvPr/>
      </p:nvGrpSpPr>
      <p:grpSpPr>
        <a:xfrm>
          <a:off x="0" y="0"/>
          <a:ext cx="0" cy="0"/>
          <a:chOff x="0" y="0"/>
          <a:chExt cx="0" cy="0"/>
        </a:xfrm>
      </p:grpSpPr>
      <p:sp>
        <p:nvSpPr>
          <p:cNvPr id="236" name="Google Shape;236;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245" name="Shape 245"/>
        <p:cNvGrpSpPr/>
        <p:nvPr/>
      </p:nvGrpSpPr>
      <p:grpSpPr>
        <a:xfrm>
          <a:off x="0" y="0"/>
          <a:ext cx="0" cy="0"/>
          <a:chOff x="0" y="0"/>
          <a:chExt cx="0" cy="0"/>
        </a:xfrm>
      </p:grpSpPr>
      <p:sp>
        <p:nvSpPr>
          <p:cNvPr id="246" name="Google Shape;246;p25"/>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p:txBody>
      </p:sp>
      <p:sp>
        <p:nvSpPr>
          <p:cNvPr id="247" name="Google Shape;247;p25"/>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a:t>
            </a:r>
            <a:r>
              <a:rPr lang="en-GB" sz="1200">
                <a:solidFill>
                  <a:schemeClr val="dk1"/>
                </a:solidFill>
                <a:latin typeface="Sarabun" panose="00000500000000000000"/>
                <a:ea typeface="Sarabun" panose="00000500000000000000"/>
                <a:cs typeface="Sarabun" panose="00000500000000000000"/>
                <a:sym typeface="Sarabun" panose="00000500000000000000"/>
              </a:rPr>
              <a:t>template</a:t>
            </a:r>
            <a:r>
              <a:rPr lang="en-GB" sz="1200">
                <a:solidFill>
                  <a:schemeClr val="dk1"/>
                </a:solidFill>
                <a:latin typeface="Sarabun" panose="00000500000000000000"/>
                <a:ea typeface="Sarabun" panose="00000500000000000000"/>
                <a:cs typeface="Sarabun" panose="00000500000000000000"/>
                <a:sym typeface="Sarabun" panose="00000500000000000000"/>
              </a:rPr>
              <a:t>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253"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263"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76" name="Shape 27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77" name="Shape 277"/>
        <p:cNvGrpSpPr/>
        <p:nvPr/>
      </p:nvGrpSpPr>
      <p:grpSpPr>
        <a:xfrm>
          <a:off x="0" y="0"/>
          <a:ext cx="0" cy="0"/>
          <a:chOff x="0" y="0"/>
          <a:chExt cx="0" cy="0"/>
        </a:xfrm>
      </p:grpSpPr>
      <p:sp>
        <p:nvSpPr>
          <p:cNvPr id="278" name="Google Shape;278;p3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 name="Google Shape;27;p4"/>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 name="Google Shape;34;p5"/>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5" name="Google Shape;35;p5"/>
          <p:cNvSpPr txBox="1"/>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6" name="Google Shape;36;p5"/>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7" name="Google Shape;37;p5"/>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54" name="Google Shape;54;p7"/>
          <p:cNvSpPr txBox="1"/>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7"/>
          <p:cNvSpPr/>
          <p:nvPr/>
        </p:nvSpPr>
        <p:spPr>
          <a:xfrm flipH="1">
            <a:off x="165727" y="456611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7" name="Shape 57"/>
        <p:cNvGrpSpPr/>
        <p:nvPr/>
      </p:nvGrpSpPr>
      <p:grpSpPr>
        <a:xfrm>
          <a:off x="0" y="0"/>
          <a:ext cx="0" cy="0"/>
          <a:chOff x="0" y="0"/>
          <a:chExt cx="0" cy="0"/>
        </a:xfrm>
      </p:grpSpPr>
      <p:sp>
        <p:nvSpPr>
          <p:cNvPr id="58" name="Google Shape;58;p8"/>
          <p:cNvSpPr txBox="1"/>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p:txBody>
      </p:sp>
      <p:sp>
        <p:nvSpPr>
          <p:cNvPr id="70" name="Google Shape;70;p9"/>
          <p:cNvSpPr txBox="1"/>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txBox="1"/>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p:txBody>
      </p:sp>
      <p:sp>
        <p:nvSpPr>
          <p:cNvPr id="7" name="Google Shape;7;p1"/>
          <p:cNvSpPr txBox="1"/>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73" name="Shape 273"/>
        <p:cNvGrpSpPr/>
        <p:nvPr/>
      </p:nvGrpSpPr>
      <p:grpSpPr>
        <a:xfrm>
          <a:off x="0" y="0"/>
          <a:ext cx="0" cy="0"/>
          <a:chOff x="0" y="0"/>
          <a:chExt cx="0" cy="0"/>
        </a:xfrm>
      </p:grpSpPr>
      <p:sp>
        <p:nvSpPr>
          <p:cNvPr id="274" name="Google Shape;274;p28"/>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75" name="Google Shape;275;p28"/>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png"/><Relationship Id="rId1" Type="http://schemas.openxmlformats.org/officeDocument/2006/relationships/hyperlink" Target="https://docs.google.com/spreadsheets/d/1mVQH957cG3gEsd6ceBX9Imeov4lbqP2BwEPEmbKm_4o/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1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4.xml"/><Relationship Id="rId1" Type="http://schemas.openxmlformats.org/officeDocument/2006/relationships/hyperlink" Target="https://www.freepik.com/free-vector/flat-geometric-background_23869983.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6.xml"/><Relationship Id="rId3"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2"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 Id="rId1"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8.xml"/><Relationship Id="rId2" Type="http://schemas.openxmlformats.org/officeDocument/2006/relationships/hyperlink" Target="https://fonts.google.com/specimen/Sarabun" TargetMode="External"/><Relationship Id="rId1" Type="http://schemas.openxmlformats.org/officeDocument/2006/relationships/hyperlink" Target="https://fonts.google.com/specimen/Lexend+Deca" TargetMode="External"/></Relationships>
</file>

<file path=ppt/slides/_rels/slide26.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26.xml"/><Relationship Id="rId12" Type="http://schemas.openxmlformats.org/officeDocument/2006/relationships/slideLayout" Target="../slideLayouts/slideLayout28.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8.xml"/><Relationship Id="rId1"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8.xml"/><Relationship Id="rId1"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27.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41.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27.xml"/><Relationship Id="rId5" Type="http://schemas.openxmlformats.org/officeDocument/2006/relationships/slide" Target="slide33.xml"/><Relationship Id="rId4" Type="http://schemas.openxmlformats.org/officeDocument/2006/relationships/slide" Target="slide20.xml"/><Relationship Id="rId3" Type="http://schemas.openxmlformats.org/officeDocument/2006/relationships/slide" Target="slide21.xml"/><Relationship Id="rId2" Type="http://schemas.openxmlformats.org/officeDocument/2006/relationships/slide" Target="slide22.xml"/><Relationship Id="rId17" Type="http://schemas.openxmlformats.org/officeDocument/2006/relationships/notesSlide" Target="../notesSlides/notesSlide41.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282" name="Shape 282"/>
        <p:cNvGrpSpPr/>
        <p:nvPr/>
      </p:nvGrpSpPr>
      <p:grpSpPr>
        <a:xfrm>
          <a:off x="0" y="0"/>
          <a:ext cx="0" cy="0"/>
          <a:chOff x="0" y="0"/>
          <a:chExt cx="0" cy="0"/>
        </a:xfrm>
      </p:grpSpPr>
      <p:sp>
        <p:nvSpPr>
          <p:cNvPr id="283" name="Google Shape;283;p31"/>
          <p:cNvSpPr txBox="1"/>
          <p:nvPr>
            <p:ph type="title"/>
          </p:nvPr>
        </p:nvSpPr>
        <p:spPr>
          <a:xfrm>
            <a:off x="-12777470" y="-7139940"/>
            <a:ext cx="15153005" cy="8100060"/>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endParaRPr lang="en-US" altLang="en-GB" sz="16000"/>
          </a:p>
        </p:txBody>
      </p:sp>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endPar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p40"/>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480" name="Google Shape;480;p40"/>
          <p:cNvSpPr txBox="1"/>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41"/>
          <p:cNvSpPr txBox="1"/>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endParaRPr lang="en-GB"/>
          </a:p>
        </p:txBody>
      </p:sp>
      <p:sp>
        <p:nvSpPr>
          <p:cNvPr id="486" name="Google Shape;486;p4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endParaRPr lang="en-GB"/>
          </a:p>
        </p:txBody>
      </p:sp>
      <p:sp>
        <p:nvSpPr>
          <p:cNvPr id="495" name="Google Shape;495;p42"/>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endParaRPr lang="en-GB"/>
          </a:p>
        </p:txBody>
      </p:sp>
      <p:sp>
        <p:nvSpPr>
          <p:cNvPr id="496" name="Google Shape;496;p42"/>
          <p:cNvSpPr txBox="1"/>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endParaRPr lang="en-GB"/>
          </a:p>
        </p:txBody>
      </p:sp>
      <p:sp>
        <p:nvSpPr>
          <p:cNvPr id="497" name="Google Shape;497;p42"/>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endParaRPr lang="en-GB"/>
          </a:p>
        </p:txBody>
      </p:sp>
      <p:sp>
        <p:nvSpPr>
          <p:cNvPr id="498" name="Google Shape;498;p42"/>
          <p:cNvSpPr txBox="1"/>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endParaRPr lang="en-GB"/>
          </a:p>
        </p:txBody>
      </p:sp>
      <p:sp>
        <p:nvSpPr>
          <p:cNvPr id="499" name="Google Shape;499;p42"/>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a:t>
            </a:r>
            <a:r>
              <a:rPr lang="en-GB" sz="1200">
                <a:solidFill>
                  <a:schemeClr val="dk1"/>
                </a:solidFill>
                <a:latin typeface="Sarabun" panose="00000500000000000000"/>
                <a:ea typeface="Sarabun" panose="00000500000000000000"/>
                <a:cs typeface="Sarabun" panose="00000500000000000000"/>
                <a:sym typeface="Sarabun" panose="00000500000000000000"/>
              </a:rPr>
              <a:t>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1"/>
          </p:cNvPr>
          <p:cNvPicPr preferRelativeResize="0"/>
          <p:nvPr/>
        </p:nvPicPr>
        <p:blipFill>
          <a:blip r:embed="rId2"/>
          <a:stretch>
            <a:fillRect/>
          </a:stretch>
        </p:blipFill>
        <p:spPr>
          <a:xfrm>
            <a:off x="824850" y="1173700"/>
            <a:ext cx="2901601" cy="2796088"/>
          </a:xfrm>
          <a:prstGeom prst="rect">
            <a:avLst/>
          </a:prstGeom>
          <a:noFill/>
          <a:ln>
            <a:noFill/>
          </a:ln>
        </p:spPr>
      </p:pic>
      <p:sp>
        <p:nvSpPr>
          <p:cNvPr id="518" name="Google Shape;518;p43"/>
          <p:cNvSpPr txBox="1"/>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3"/>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 name="Google Shape;575;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endParaRPr lang="en-GB"/>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a:t>
            </a:r>
            <a:r>
              <a:rPr lang="en-GB" sz="1200">
                <a:solidFill>
                  <a:schemeClr val="dk1"/>
                </a:solidFill>
                <a:latin typeface="Sarabun" panose="00000500000000000000"/>
                <a:ea typeface="Sarabun" panose="00000500000000000000"/>
                <a:cs typeface="Sarabun" panose="00000500000000000000"/>
                <a:sym typeface="Sarabun" panose="00000500000000000000"/>
              </a:rPr>
              <a: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endParaRPr lang="en-GB"/>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gridCol w="1856125"/>
                <a:gridCol w="1856125"/>
                <a:gridCol w="1856125"/>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p4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endParaRPr lang="en-GB"/>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641" name="Shape 641"/>
        <p:cNvGrpSpPr/>
        <p:nvPr/>
      </p:nvGrpSpPr>
      <p:grpSpPr>
        <a:xfrm>
          <a:off x="0" y="0"/>
          <a:ext cx="0" cy="0"/>
          <a:chOff x="0" y="0"/>
          <a:chExt cx="0" cy="0"/>
        </a:xfrm>
      </p:grpSpPr>
      <p:sp>
        <p:nvSpPr>
          <p:cNvPr id="642" name="Google Shape;642;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a:t>
            </a:r>
            <a:r>
              <a:rPr lang="en-GB" sz="1200">
                <a:solidFill>
                  <a:schemeClr val="dk1"/>
                </a:solidFill>
                <a:latin typeface="Sarabun" panose="00000500000000000000"/>
                <a:ea typeface="Sarabun" panose="00000500000000000000"/>
                <a:cs typeface="Sarabun" panose="00000500000000000000"/>
                <a:sym typeface="Sarabun" panose="00000500000000000000"/>
              </a:rPr>
              <a:t>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73" name="Shape 673"/>
        <p:cNvGrpSpPr/>
        <p:nvPr/>
      </p:nvGrpSpPr>
      <p:grpSpPr>
        <a:xfrm>
          <a:off x="0" y="0"/>
          <a:ext cx="0" cy="0"/>
          <a:chOff x="0" y="0"/>
          <a:chExt cx="0" cy="0"/>
        </a:xfrm>
      </p:grpSpPr>
      <p:sp>
        <p:nvSpPr>
          <p:cNvPr id="674" name="Google Shape;674;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endParaRPr lang="en-GB"/>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gridCol w="1213025"/>
                <a:gridCol w="1213025"/>
                <a:gridCol w="1213025"/>
                <a:gridCol w="1213025"/>
                <a:gridCol w="1213025"/>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88"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9"/>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endParaRPr lang="en-GB"/>
          </a:p>
        </p:txBody>
      </p:sp>
      <p:sp>
        <p:nvSpPr>
          <p:cNvPr id="691" name="Google Shape;691;p49"/>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endParaRPr lang="en-GB"/>
          </a:p>
        </p:txBody>
      </p:sp>
      <p:pic>
        <p:nvPicPr>
          <p:cNvPr id="692" name="Google Shape;692;p49"/>
          <p:cNvPicPr preferRelativeResize="0"/>
          <p:nvPr>
            <p:ph type="pic" idx="2"/>
          </p:nvPr>
        </p:nvPicPr>
        <p:blipFill rotWithShape="1">
          <a:blip r:embed="rId1"/>
          <a:srcRect l="16626" r="16626"/>
          <a:stretch>
            <a:fillRect/>
          </a:stretch>
        </p:blipFill>
        <p:spPr>
          <a:xfrm>
            <a:off x="720000" y="630000"/>
            <a:ext cx="2252099" cy="2252098"/>
          </a:xfrm>
          <a:prstGeom prst="rect">
            <a:avLst/>
          </a:prstGeom>
        </p:spPr>
      </p:pic>
      <p:pic>
        <p:nvPicPr>
          <p:cNvPr id="693" name="Google Shape;693;p49"/>
          <p:cNvPicPr preferRelativeResize="0"/>
          <p:nvPr>
            <p:ph type="pic" idx="3"/>
          </p:nvPr>
        </p:nvPicPr>
        <p:blipFill rotWithShape="1">
          <a:blip r:embed="rId2"/>
          <a:srcRect t="3016" b="3007"/>
          <a:stretch>
            <a:fillRect/>
          </a:stretch>
        </p:blipFill>
        <p:spPr>
          <a:xfrm>
            <a:off x="720000" y="3102925"/>
            <a:ext cx="2252099" cy="1410601"/>
          </a:xfrm>
          <a:prstGeom prst="rect">
            <a:avLst/>
          </a:prstGeom>
        </p:spPr>
      </p:pic>
      <p:pic>
        <p:nvPicPr>
          <p:cNvPr id="694" name="Google Shape;694;p49"/>
          <p:cNvPicPr preferRelativeResize="0"/>
          <p:nvPr>
            <p:ph type="pic" idx="4"/>
          </p:nvPr>
        </p:nvPicPr>
        <p:blipFill rotWithShape="1">
          <a:blip r:embed="rId3"/>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36" name="Group 35"/>
          <p:cNvGrpSpPr/>
          <p:nvPr/>
        </p:nvGrpSpPr>
        <p:grpSpPr>
          <a:xfrm>
            <a:off x="2626360" y="6528053"/>
            <a:ext cx="4044950" cy="4026282"/>
            <a:chOff x="5936" y="3115"/>
            <a:chExt cx="2529" cy="2517"/>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115"/>
              <a:ext cx="2529" cy="1019"/>
            </a:xfrm>
            <a:prstGeom prst="rect">
              <a:avLst/>
            </a:prstGeom>
            <a:noFill/>
          </p:spPr>
          <p:txBody>
            <a:bodyPr wrap="square" rtlCol="0" anchor="ctr" anchorCtr="0">
              <a:spAutoFit/>
            </a:bodyPr>
            <a:p>
              <a:pPr algn="ctr" rtl="1" fontAlgn="ctr"/>
              <a:r>
                <a:rPr lang="ar-SA" sz="10000">
                  <a:latin typeface="Segoe UI Semibold" panose="020B0702040204020203" charset="0"/>
                  <a:cs typeface="Segoe UI Semibold" panose="020B0702040204020203" charset="0"/>
                </a:rPr>
                <a:t>المادية</a:t>
              </a:r>
              <a:endParaRPr lang="ar-SA" sz="10000">
                <a:latin typeface="Segoe UI Semibold" panose="020B0702040204020203" charset="0"/>
                <a:cs typeface="Segoe UI Semibold" panose="020B0702040204020203" charset="0"/>
              </a:endParaRPr>
            </a:p>
          </p:txBody>
        </p:sp>
      </p:gr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702" name="Shape 702"/>
        <p:cNvGrpSpPr/>
        <p:nvPr/>
      </p:nvGrpSpPr>
      <p:grpSpPr>
        <a:xfrm>
          <a:off x="0" y="0"/>
          <a:ext cx="0" cy="0"/>
          <a:chOff x="0" y="0"/>
          <a:chExt cx="0" cy="0"/>
        </a:xfrm>
      </p:grpSpPr>
      <p:sp>
        <p:nvSpPr>
          <p:cNvPr id="703" name="Google Shape;703;p50"/>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04" name="Google Shape;704;p50"/>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endParaRPr lang="en-GB"/>
          </a:p>
          <a:p>
            <a:pPr marL="0" lvl="0" indent="0" algn="l" rtl="0">
              <a:spcBef>
                <a:spcPts val="0"/>
              </a:spcBef>
              <a:spcAft>
                <a:spcPts val="0"/>
              </a:spcAft>
              <a:buNone/>
            </a:pPr>
            <a:r>
              <a:rPr lang="en-GB"/>
              <a:t>youremail@freepik.com | +91 620 421 838 yourwebsite.com</a:t>
            </a:r>
            <a:endParaRPr lang="en-GB"/>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endParaRPr lang="en-GB"/>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733" name="Shape 733"/>
        <p:cNvGrpSpPr/>
        <p:nvPr/>
      </p:nvGrpSpPr>
      <p:grpSpPr>
        <a:xfrm>
          <a:off x="0" y="0"/>
          <a:ext cx="0" cy="0"/>
          <a:chOff x="0" y="0"/>
          <a:chExt cx="0" cy="0"/>
        </a:xfrm>
      </p:grpSpPr>
      <p:sp>
        <p:nvSpPr>
          <p:cNvPr id="734" name="Google Shape;734;p51"/>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Flat geometric background</a:t>
            </a:r>
            <a:r>
              <a:rPr lang="en-GB"/>
              <a:t> </a:t>
            </a:r>
            <a:endParaRPr lang="en-GB"/>
          </a:p>
        </p:txBody>
      </p:sp>
      <p:sp>
        <p:nvSpPr>
          <p:cNvPr id="735" name="Google Shape;735;p5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a:t>
            </a:r>
            <a:r>
              <a:rPr lang="en-GB"/>
              <a:t>esources</a:t>
            </a:r>
            <a:endParaRPr lang="en-GB"/>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4" name="Google Shape;754;p52"/>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People business meeting high angle</a:t>
            </a:r>
            <a:r>
              <a:rPr lang="en-GB"/>
              <a:t> </a:t>
            </a:r>
            <a:endParaRPr lang="en-GB"/>
          </a:p>
          <a:p>
            <a:pPr marL="457200" lvl="0" indent="-304800" algn="l" rtl="0">
              <a:spcBef>
                <a:spcPts val="0"/>
              </a:spcBef>
              <a:spcAft>
                <a:spcPts val="0"/>
              </a:spcAft>
              <a:buSzPts val="1200"/>
              <a:buChar char="●"/>
            </a:pPr>
            <a:r>
              <a:rPr lang="en-GB">
                <a:uFill>
                  <a:noFill/>
                </a:uFill>
                <a:hlinkClick r:id="rId2"/>
              </a:rPr>
              <a:t>Female web designer taking notes office</a:t>
            </a:r>
            <a:r>
              <a:rPr lang="en-GB"/>
              <a:t> </a:t>
            </a:r>
            <a:endParaRPr lang="en-GB"/>
          </a:p>
          <a:p>
            <a:pPr marL="457200" lvl="0" indent="-304800" algn="l" rtl="0">
              <a:spcBef>
                <a:spcPts val="0"/>
              </a:spcBef>
              <a:spcAft>
                <a:spcPts val="0"/>
              </a:spcAft>
              <a:buSzPts val="1200"/>
              <a:buChar char="●"/>
            </a:pPr>
            <a:r>
              <a:rPr lang="en-GB">
                <a:uFill>
                  <a:noFill/>
                </a:uFill>
                <a:hlinkClick r:id="rId3"/>
              </a:rPr>
              <a:t>Young business woman work office</a:t>
            </a:r>
            <a:r>
              <a:rPr lang="en-GB"/>
              <a:t> </a:t>
            </a:r>
            <a:endParaRPr lang="en-GB"/>
          </a:p>
        </p:txBody>
      </p:sp>
      <p:sp>
        <p:nvSpPr>
          <p:cNvPr id="755" name="Google Shape;755;p5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3" name="Shape 763"/>
        <p:cNvGrpSpPr/>
        <p:nvPr/>
      </p:nvGrpSpPr>
      <p:grpSpPr>
        <a:xfrm>
          <a:off x="0" y="0"/>
          <a:ext cx="0" cy="0"/>
          <a:chOff x="0" y="0"/>
          <a:chExt cx="0" cy="0"/>
        </a:xfrm>
      </p:grpSpPr>
      <p:sp>
        <p:nvSpPr>
          <p:cNvPr id="764" name="Google Shape;764;p5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9"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771" name="Google Shape;771;p54"/>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93"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795" name="Google Shape;795;p5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796" name="Google Shape;796;p56"/>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797" name="Google Shape;797;p56">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798" name="Google Shape;798;p56">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799" name="Google Shape;799;p56">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800" name="Google Shape;800;p56">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801" name="Google Shape;801;p56"/>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05" name="Google Shape;805;p56">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9"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148"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3349"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068"/>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المادية</a:t>
              </a:r>
              <a:endParaRPr lang="ar-SA" sz="40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الغازية</a:t>
            </a:r>
            <a:endParaRPr lang="ar-SA" sz="4000">
              <a:latin typeface="Segoe UI Semibold" panose="020B0702040204020203" charset="0"/>
              <a:cs typeface="Segoe UI Semibold" panose="020B0702040204020203" charset="0"/>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الأثرية</a:t>
              </a:r>
              <a:endParaRPr lang="ar-SA" sz="4000">
                <a:latin typeface="Segoe UI Semibold" panose="020B0702040204020203" charset="0"/>
                <a:cs typeface="Segoe UI Semibold" panose="020B0702040204020203" charset="0"/>
              </a:endParaRPr>
            </a:p>
          </p:txBody>
        </p:sp>
      </p:grpSp>
      <p:sp>
        <p:nvSpPr>
          <p:cNvPr id="8" name="Google Shape;283;p31"/>
          <p:cNvSpPr txBox="1"/>
          <p:nvPr>
            <p:ph type="ctrTitle"/>
          </p:nvPr>
        </p:nvSpPr>
        <p:spPr>
          <a:xfrm>
            <a:off x="1563370" y="394970"/>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en-GB" sz="4600"/>
              <a:t>Dalam Al-Quran</a:t>
            </a:r>
            <a:endParaRPr lang="en-US" altLang="en-GB" sz="4600"/>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a:off x="-905510" y="-2539365"/>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3768"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938"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4343"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4723"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149"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510"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20"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40"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234"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555"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6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5"/>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endParaRPr lang="en-US" altLang="en-GB"/>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p>
            <a:pPr algn="ctr" rtl="1" fontAlgn="ctr"/>
            <a:r>
              <a:rPr lang="ar-SA" sz="5300">
                <a:latin typeface="Segoe UI Semibold" panose="020B0702040204020203" charset="0"/>
                <a:cs typeface="Segoe UI Semibold" panose="020B0702040204020203" charset="0"/>
              </a:rPr>
              <a:t>الغازية</a:t>
            </a:r>
            <a:endParaRPr lang="ar-SA" sz="5300">
              <a:latin typeface="Segoe UI Semibold" panose="020B0702040204020203" charset="0"/>
              <a:cs typeface="Segoe UI Semibold" panose="020B0702040204020203" charset="0"/>
            </a:endParaRPr>
          </a:p>
        </p:txBody>
      </p:sp>
      <p:sp>
        <p:nvSpPr>
          <p:cNvPr id="8" name="Text Box 7"/>
          <p:cNvSpPr txBox="1"/>
          <p:nvPr/>
        </p:nvSpPr>
        <p:spPr>
          <a:xfrm>
            <a:off x="3719195" y="2846070"/>
            <a:ext cx="4202430" cy="583565"/>
          </a:xfrm>
          <a:prstGeom prst="rect">
            <a:avLst/>
          </a:prstGeom>
          <a:noFill/>
        </p:spPr>
        <p:txBody>
          <a:bodyPr wrap="square" rtlCol="0" anchor="b" anchorCtr="0">
            <a:spAutoFit/>
          </a:bodyPr>
          <a:p>
            <a:pPr algn="l" rtl="1" fontAlgn="ctr"/>
            <a:r>
              <a:rPr lang="id-ID" altLang="ar-SA" sz="3200">
                <a:latin typeface="Google Sans Medium" panose="020B0603030502040203" charset="0"/>
                <a:cs typeface="Google Sans Medium" panose="020B0603030502040203" charset="0"/>
              </a:rPr>
              <a:t>Langit Gas</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863" name="Shape 7863"/>
        <p:cNvGrpSpPr/>
        <p:nvPr/>
      </p:nvGrpSpPr>
      <p:grpSpPr>
        <a:xfrm>
          <a:off x="0" y="0"/>
          <a:ext cx="0" cy="0"/>
          <a:chOff x="0" y="0"/>
          <a:chExt cx="0" cy="0"/>
        </a:xfrm>
      </p:grpSpPr>
      <p:pic>
        <p:nvPicPr>
          <p:cNvPr id="7864" name="Google Shape;7864;p70">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endParaRPr lang="en-GB"/>
          </a:p>
        </p:txBody>
      </p:sp>
      <p:sp>
        <p:nvSpPr>
          <p:cNvPr id="298" name="Google Shape;298;p32"/>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endParaRPr lang="en-GB"/>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gridCol w="4941750"/>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2"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7"/>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9"/>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31" name="Shape 331"/>
        <p:cNvGrpSpPr/>
        <p:nvPr/>
      </p:nvGrpSpPr>
      <p:grpSpPr>
        <a:xfrm>
          <a:off x="0" y="0"/>
          <a:ext cx="0" cy="0"/>
          <a:chOff x="0" y="0"/>
          <a:chExt cx="0" cy="0"/>
        </a:xfrm>
      </p:grpSpPr>
      <p:sp>
        <p:nvSpPr>
          <p:cNvPr id="17" name="Text Box 16"/>
          <p:cNvSpPr txBox="1"/>
          <p:nvPr/>
        </p:nvSpPr>
        <p:spPr>
          <a:xfrm>
            <a:off x="12932410" y="2310765"/>
            <a:ext cx="1983740" cy="521970"/>
          </a:xfrm>
          <a:prstGeom prst="rect">
            <a:avLst/>
          </a:prstGeom>
          <a:noFill/>
        </p:spPr>
        <p:txBody>
          <a:bodyPr wrap="none" rtlCol="0" anchor="b" anchorCtr="0">
            <a:spAutoFit/>
          </a:bodyPr>
          <a:p>
            <a:pPr algn="r" rtl="1" fontAlgn="ctr"/>
            <a:r>
              <a:rPr lang="id-ID" altLang="ar-SA" sz="2800">
                <a:latin typeface="Google Sans" panose="020B0503030502040204" charset="0"/>
                <a:cs typeface="Google Sans" panose="020B0503030502040204" charset="0"/>
              </a:rPr>
              <a:t>Langit Gas</a:t>
            </a:r>
            <a:endParaRPr lang="id-ID" altLang="ar-SA" sz="2800">
              <a:latin typeface="Google Sans" panose="020B0503030502040204" charset="0"/>
              <a:cs typeface="Google Sans" panose="020B0503030502040204" charset="0"/>
            </a:endParaRPr>
          </a:p>
        </p:txBody>
      </p:sp>
      <p:sp>
        <p:nvSpPr>
          <p:cNvPr id="332" name="Google Shape;332;p34"/>
          <p:cNvSpPr txBox="1"/>
          <p:nvPr>
            <p:ph type="body" idx="4294967295"/>
          </p:nvPr>
        </p:nvSpPr>
        <p:spPr>
          <a:xfrm>
            <a:off x="238125" y="2044065"/>
            <a:ext cx="4384040" cy="2656840"/>
          </a:xfrm>
          <a:prstGeom prst="rect">
            <a:avLst/>
          </a:prstGeom>
        </p:spPr>
        <p:txBody>
          <a:bodyPr spcFirstLastPara="1" wrap="square" lIns="91425" tIns="91425" rIns="91425" bIns="91425" anchor="t" anchorCtr="0">
            <a:noAutofit/>
          </a:bodyPr>
          <a:lstStyle/>
          <a:p>
            <a:pPr marL="0" lvl="0" indent="0" algn="l" rtl="0">
              <a:lnSpc>
                <a:spcPct val="107000"/>
              </a:lnSpc>
              <a:buNone/>
            </a:pPr>
            <a:r>
              <a:rPr lang="id-ID" altLang="ar-SA" sz="1600">
                <a:latin typeface="Google Sans" panose="020B0503030502040204" charset="0"/>
                <a:cs typeface="Google Sans" panose="020B0503030502040204" charset="0"/>
              </a:rPr>
              <a:t>Yang dimaksud dengan </a:t>
            </a:r>
            <a:r>
              <a:rPr lang="ar-SA" altLang="en-US" sz="1600">
                <a:latin typeface="Segoe UI" panose="020B0502040204020203" charset="0"/>
                <a:cs typeface="Segoe UI" panose="020B0502040204020203" charset="0"/>
              </a:rPr>
              <a:t>السماوات</a:t>
            </a:r>
            <a:r>
              <a:rPr lang="ar-SA" altLang="en-US" sz="1600">
                <a:latin typeface="Segoe UI" panose="020B0502040204020203" charset="0"/>
                <a:cs typeface="Segoe UI" panose="020B0502040204020203" charset="0"/>
              </a:rPr>
              <a:t> الغازية</a:t>
            </a:r>
            <a:r>
              <a:rPr lang="id-ID" altLang="ar-SA" sz="1600">
                <a:latin typeface="Segoe UI" panose="020B0502040204020203" charset="0"/>
                <a:cs typeface="Segoe UI" panose="020B0502040204020203" charset="0"/>
              </a:rPr>
              <a:t> </a:t>
            </a:r>
            <a:r>
              <a:rPr lang="id-ID" altLang="ar-SA" sz="1600">
                <a:latin typeface="Google Sans" panose="020B0503030502040204" charset="0"/>
                <a:cs typeface="Google Sans" panose="020B0503030502040204" charset="0"/>
              </a:rPr>
              <a:t>adalah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a:t>
            </a:r>
            <a:endParaRPr lang="id-ID" altLang="ar-SA" sz="1600">
              <a:latin typeface="Google Sans" panose="020B0503030502040204" charset="0"/>
              <a:cs typeface="Google Sans" panose="020B0503030502040204" charset="0"/>
            </a:endParaRPr>
          </a:p>
        </p:txBody>
      </p:sp>
      <p:sp>
        <p:nvSpPr>
          <p:cNvPr id="333" name="Google Shape;333;p34"/>
          <p:cNvSpPr txBox="1"/>
          <p:nvPr>
            <p:ph type="title" idx="4294967295"/>
          </p:nvPr>
        </p:nvSpPr>
        <p:spPr>
          <a:xfrm>
            <a:off x="228600" y="411480"/>
            <a:ext cx="3252470" cy="16440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endParaRPr lang="en-US" altLang="en-GB">
              <a:latin typeface="Google Sans Medium" panose="020B0603030502040203" charset="0"/>
              <a:cs typeface="Google Sans Medium" panose="020B0603030502040203" charset="0"/>
            </a:endParaRPr>
          </a:p>
        </p:txBody>
      </p:sp>
      <p:sp>
        <p:nvSpPr>
          <p:cNvPr id="338" name="Google Shape;338;p34"/>
          <p:cNvSpPr/>
          <p:nvPr/>
        </p:nvSpPr>
        <p:spPr>
          <a:xfrm rot="-5148122" flipH="1">
            <a:off x="3778895"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340;p34"/>
          <p:cNvSpPr/>
          <p:nvPr/>
        </p:nvSpPr>
        <p:spPr>
          <a:xfrm rot="12780000" flipH="1">
            <a:off x="8348345" y="4424045"/>
            <a:ext cx="559435" cy="559435"/>
          </a:xfrm>
          <a:prstGeom prst="ellipse">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p>
            <a:pPr algn="l" rtl="1" fontAlgn="ctr"/>
            <a:r>
              <a:rPr lang="ar-SA" altLang="en-GB" sz="2600">
                <a:latin typeface="Segoe UI" panose="020B0502040204020203" charset="0"/>
                <a:cs typeface="Segoe UI" panose="020B0502040204020203" charset="0"/>
                <a:sym typeface="+mn-ea"/>
              </a:rPr>
              <a:t>السماوات</a:t>
            </a:r>
            <a:endParaRPr lang="ar-SA" altLang="en-GB" sz="2600">
              <a:latin typeface="Segoe UI" panose="020B0502040204020203" charset="0"/>
              <a:cs typeface="Segoe UI" panose="020B0502040204020203" charset="0"/>
              <a:sym typeface="+mn-ea"/>
            </a:endParaRPr>
          </a:p>
        </p:txBody>
      </p:sp>
      <p:sp>
        <p:nvSpPr>
          <p:cNvPr id="16" name="Text Box 15"/>
          <p:cNvSpPr txBox="1"/>
          <p:nvPr/>
        </p:nvSpPr>
        <p:spPr>
          <a:xfrm>
            <a:off x="11051540" y="1779270"/>
            <a:ext cx="1145540" cy="491490"/>
          </a:xfrm>
          <a:prstGeom prst="rect">
            <a:avLst/>
          </a:prstGeom>
          <a:noFill/>
        </p:spPr>
        <p:txBody>
          <a:bodyPr wrap="square" rtlCol="0" anchor="ctr" anchorCtr="0">
            <a:spAutoFit/>
          </a:bodyPr>
          <a:p>
            <a:pPr algn="ctr" rtl="1" fontAlgn="ctr"/>
            <a:r>
              <a:rPr lang="ar-SA" sz="2600">
                <a:latin typeface="Segoe UI" panose="020B0502040204020203" charset="0"/>
                <a:cs typeface="Segoe UI" panose="020B0502040204020203" charset="0"/>
              </a:rPr>
              <a:t>الغازية</a:t>
            </a:r>
            <a:endParaRPr lang="ar-SA" sz="2600">
              <a:latin typeface="Segoe UI" panose="020B0502040204020203" charset="0"/>
              <a:cs typeface="Segoe UI" panose="020B0502040204020203" charset="0"/>
            </a:endParaRPr>
          </a:p>
        </p:txBody>
      </p:sp>
      <p:grpSp>
        <p:nvGrpSpPr>
          <p:cNvPr id="334" name="Google Shape;334;p34"/>
          <p:cNvGrpSpPr/>
          <p:nvPr/>
        </p:nvGrpSpPr>
        <p:grpSpPr>
          <a:xfrm>
            <a:off x="858161" y="1414160"/>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5137635">
            <a:off x="952627" y="-2173946"/>
            <a:ext cx="449204" cy="52657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p36"/>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endParaRPr lang="en-GB"/>
          </a:p>
        </p:txBody>
      </p:sp>
      <p:sp>
        <p:nvSpPr>
          <p:cNvPr id="362" name="Google Shape;362;p36"/>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endParaRPr lang="en-GB"/>
          </a:p>
        </p:txBody>
      </p:sp>
      <p:sp>
        <p:nvSpPr>
          <p:cNvPr id="363" name="Google Shape;363;p3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endParaRPr lang="en-GB"/>
          </a:p>
        </p:txBody>
      </p:sp>
      <p:sp>
        <p:nvSpPr>
          <p:cNvPr id="365" name="Google Shape;365;p36"/>
          <p:cNvSpPr txBox="1"/>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endParaRPr lang="en-GB"/>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endParaRPr 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23" name="Shape 423"/>
        <p:cNvGrpSpPr/>
        <p:nvPr/>
      </p:nvGrpSpPr>
      <p:grpSpPr>
        <a:xfrm>
          <a:off x="0" y="0"/>
          <a:ext cx="0" cy="0"/>
          <a:chOff x="0" y="0"/>
          <a:chExt cx="0" cy="0"/>
        </a:xfrm>
      </p:grpSpPr>
      <p:sp>
        <p:nvSpPr>
          <p:cNvPr id="424" name="Google Shape;424;p38"/>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endParaRPr lang="en-GB"/>
          </a:p>
        </p:txBody>
      </p:sp>
      <p:sp>
        <p:nvSpPr>
          <p:cNvPr id="425" name="Google Shape;425;p38"/>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endParaRPr lang="en-GB"/>
          </a:p>
        </p:txBody>
      </p:sp>
      <p:sp>
        <p:nvSpPr>
          <p:cNvPr id="426" name="Google Shape;426;p38"/>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endParaRPr lang="en-GB"/>
          </a:p>
        </p:txBody>
      </p:sp>
      <p:sp>
        <p:nvSpPr>
          <p:cNvPr id="427" name="Google Shape;427;p38"/>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428" name="Google Shape;428;p3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endParaRPr lang="en-GB"/>
          </a:p>
        </p:txBody>
      </p:sp>
      <p:sp>
        <p:nvSpPr>
          <p:cNvPr id="429" name="Google Shape;429;p38"/>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endParaRPr lang="en-GB"/>
          </a:p>
        </p:txBody>
      </p:sp>
      <p:sp>
        <p:nvSpPr>
          <p:cNvPr id="430" name="Google Shape;430;p38"/>
          <p:cNvSpPr txBox="1"/>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endParaRPr lang="en-GB"/>
          </a:p>
        </p:txBody>
      </p:sp>
      <p:sp>
        <p:nvSpPr>
          <p:cNvPr id="431" name="Google Shape;431;p38"/>
          <p:cNvSpPr txBox="1"/>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endParaRPr lang="en-GB"/>
          </a:p>
        </p:txBody>
      </p:sp>
      <p:sp>
        <p:nvSpPr>
          <p:cNvPr id="432" name="Google Shape;432;p38"/>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p39"/>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462" name="Google Shape;462;p39"/>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endParaRPr lang="en-GB"/>
          </a:p>
        </p:txBody>
      </p:sp>
      <p:sp>
        <p:nvSpPr>
          <p:cNvPr id="463" name="Google Shape;463;p39"/>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464" name="Google Shape;464;p39"/>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465" name="Google Shape;465;p39"/>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466" name="Google Shape;466;p39"/>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467" name="Google Shape;467;p39"/>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endParaRPr lang="en-GB"/>
          </a:p>
        </p:txBody>
      </p:sp>
      <p:sp>
        <p:nvSpPr>
          <p:cNvPr id="468" name="Google Shape;468;p39"/>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endParaRPr lang="en-GB"/>
          </a:p>
        </p:txBody>
      </p:sp>
      <p:sp>
        <p:nvSpPr>
          <p:cNvPr id="469" name="Google Shape;469;p39"/>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a:t>
            </a:r>
            <a:r>
              <a:rPr lang="en-GB"/>
              <a:t>eviewing concepts</a:t>
            </a:r>
            <a:endParaRPr lang="en-GB"/>
          </a:p>
          <a:p>
            <a:pPr marL="0" lvl="0" indent="0" algn="l" rtl="0">
              <a:spcBef>
                <a:spcPts val="0"/>
              </a:spcBef>
              <a:spcAft>
                <a:spcPts val="0"/>
              </a:spcAft>
              <a:buNone/>
            </a:pPr>
            <a:r>
              <a:rPr lang="en-GB"/>
              <a:t>is a</a:t>
            </a:r>
            <a:endParaRPr lang="en-GB"/>
          </a:p>
          <a:p>
            <a:pPr marL="0" lvl="0" indent="0" algn="l" rtl="0">
              <a:spcBef>
                <a:spcPts val="0"/>
              </a:spcBef>
              <a:spcAft>
                <a:spcPts val="0"/>
              </a:spcAft>
              <a:buNone/>
            </a:pPr>
            <a:r>
              <a:rPr lang="en-GB"/>
              <a:t>good idea</a:t>
            </a:r>
            <a:endParaRPr lang="en-GB"/>
          </a:p>
        </p:txBody>
      </p:sp>
      <p:sp>
        <p:nvSpPr>
          <p:cNvPr id="470" name="Google Shape;470;p39"/>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endParaRPr lang="en-GB"/>
          </a:p>
        </p:txBody>
      </p:sp>
      <p:sp>
        <p:nvSpPr>
          <p:cNvPr id="471" name="Google Shape;471;p39"/>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endParaRPr lang="en-GB"/>
          </a:p>
        </p:txBody>
      </p:sp>
      <p:sp>
        <p:nvSpPr>
          <p:cNvPr id="472" name="Google Shape;472;p39"/>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endParaRPr lang="en-GB"/>
          </a:p>
        </p:txBody>
      </p:sp>
      <p:sp>
        <p:nvSpPr>
          <p:cNvPr id="473" name="Google Shape;473;p39"/>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endParaRPr lang="en-GB"/>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rticle Review Meeting by Slidesgo">
  <a:themeElements>
    <a:clrScheme name="Simple Light">
      <a:dk1>
        <a:srgbClr val="000000"/>
      </a:dk1>
      <a:lt1>
        <a:srgbClr val="F8F8F8"/>
      </a:lt1>
      <a:dk2>
        <a:srgbClr val="6FA8DC"/>
      </a:dk2>
      <a:lt2>
        <a:srgbClr val="FF9259"/>
      </a:lt2>
      <a:accent1>
        <a:srgbClr val="FF5990"/>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9436</Words>
  <Application>WPS Presentation</Application>
  <PresentationFormat/>
  <Paragraphs>556</Paragraphs>
  <Slides>41</Slides>
  <Notes>0</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41</vt:i4>
      </vt:variant>
    </vt:vector>
  </HeadingPairs>
  <TitlesOfParts>
    <vt:vector size="64" baseType="lpstr">
      <vt:lpstr>Arial</vt:lpstr>
      <vt:lpstr>SimSun</vt:lpstr>
      <vt:lpstr>Wingdings</vt:lpstr>
      <vt:lpstr>Arial</vt:lpstr>
      <vt:lpstr>Lexend Deca Black</vt:lpstr>
      <vt:lpstr>Sarabun</vt:lpstr>
      <vt:lpstr>Google Sans Medium</vt:lpstr>
      <vt:lpstr>Montserrat</vt:lpstr>
      <vt:lpstr>Alata</vt:lpstr>
      <vt:lpstr>PT Sans</vt:lpstr>
      <vt:lpstr>Proxima Nova Semibold</vt:lpstr>
      <vt:lpstr>Proxima Nova</vt:lpstr>
      <vt:lpstr>Segoe UI</vt:lpstr>
      <vt:lpstr>Segoe UI Semibold</vt:lpstr>
      <vt:lpstr>Google Sans</vt:lpstr>
      <vt:lpstr>Microsoft YaHei</vt:lpstr>
      <vt:lpstr>Arial Unicode MS</vt:lpstr>
      <vt:lpstr>Calibri</vt:lpstr>
      <vt:lpstr>Amatic SC</vt:lpstr>
      <vt:lpstr>Roboto Medium</vt:lpstr>
      <vt:lpstr>Aldhabi</vt:lpstr>
      <vt:lpstr>Article Review Meeting by Slidesgo</vt:lpstr>
      <vt:lpstr>Slidesgo Final Pages</vt:lpstr>
      <vt:lpstr>Jenis Kata السموات Dalam Al-Quran</vt:lpstr>
      <vt:lpstr>Jenis Kata السموات Dalam Al-Quran</vt:lpstr>
      <vt:lpstr>Jenis Kata السموات Dalam Al-Quran</vt:lpstr>
      <vt:lpstr>PowerPoint 演示文稿</vt:lpstr>
      <vt:lpstr>Penjelasan &amp; Ciri-Ciri </vt:lpstr>
      <vt:lpstr>Divide the contents</vt:lpstr>
      <vt:lpstr>Represent three ideas</vt:lpstr>
      <vt:lpstr>Four new ideas</vt:lpstr>
      <vt:lpstr>good idea</vt:lpstr>
      <vt:lpstr>—Someone Famous</vt:lpstr>
      <vt:lpstr>15,000</vt:lpstr>
      <vt:lpstr>386,000 km</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lpstr>Contents of this template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Adam Adrian</cp:lastModifiedBy>
  <cp:revision>16</cp:revision>
  <dcterms:created xsi:type="dcterms:W3CDTF">2023-02-11T03:32:00Z</dcterms:created>
  <dcterms:modified xsi:type="dcterms:W3CDTF">2023-02-11T16:58:55Z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1033-11.2.0.11074</vt:lpwstr>
  </property>
</Properties>
</file>